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smtClean="0">
                <a:latin typeface="Kristen ITC" pitchFamily="66" charset="0"/>
              </a:rPr>
              <a:t>C’est </a:t>
            </a:r>
            <a:r>
              <a:rPr lang="fr-FR" sz="3800" smtClean="0">
                <a:latin typeface="Kristen ITC" pitchFamily="66" charset="0"/>
              </a:rPr>
              <a:t>vendredi</a:t>
            </a:r>
            <a:r>
              <a:rPr lang="fr-FR" sz="3800" dirty="0" smtClean="0">
                <a:latin typeface="Kristen ITC" pitchFamily="66" charset="0"/>
              </a:rPr>
              <a:t>, le </a:t>
            </a:r>
            <a:r>
              <a:rPr lang="fr-FR" sz="3800" dirty="0" smtClean="0">
                <a:latin typeface="Kristen ITC" pitchFamily="66" charset="0"/>
              </a:rPr>
              <a:t>9 mai 2014</a:t>
            </a:r>
            <a:endParaRPr lang="fr-FR" sz="38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4706" y="2379413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Change passé simple verbs into passé compose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4706" y="3749157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</a:t>
            </a:r>
            <a:r>
              <a:rPr lang="en-US" sz="2800" dirty="0" err="1" smtClean="0">
                <a:latin typeface="Kristen ITC" pitchFamily="66" charset="0"/>
              </a:rPr>
              <a:t>imparfait</a:t>
            </a:r>
            <a:r>
              <a:rPr lang="en-US" sz="2800" dirty="0" smtClean="0">
                <a:latin typeface="Kristen ITC" pitchFamily="66" charset="0"/>
              </a:rPr>
              <a:t> verbs in a story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791" y="483022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Retell a story </a:t>
            </a:r>
            <a:r>
              <a:rPr lang="en-US" sz="2800" dirty="0" smtClean="0">
                <a:latin typeface="Kristen ITC" pitchFamily="66" charset="0"/>
              </a:rPr>
              <a:t>in </a:t>
            </a:r>
            <a:r>
              <a:rPr lang="en-US" sz="2800" dirty="0" smtClean="0">
                <a:latin typeface="Kristen ITC" pitchFamily="66" charset="0"/>
              </a:rPr>
              <a:t>your own words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3318" y="5903686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Know when to use passé compose vs </a:t>
            </a:r>
            <a:r>
              <a:rPr lang="en-US" sz="2800" dirty="0" err="1" smtClean="0">
                <a:latin typeface="Kristen ITC" pitchFamily="66" charset="0"/>
              </a:rPr>
              <a:t>imparait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10299</TotalTime>
  <Words>44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118</cp:revision>
  <dcterms:created xsi:type="dcterms:W3CDTF">2011-09-14T23:22:57Z</dcterms:created>
  <dcterms:modified xsi:type="dcterms:W3CDTF">2014-05-09T10:55:14Z</dcterms:modified>
</cp:coreProperties>
</file>